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645C-C261-4497-8F51-024AC8D3168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FA3DA-AC2B-4BEA-ADB7-9D4D5E29ADD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A3DA-AC2B-4BEA-ADB7-9D4D5E29ADD0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85794"/>
            <a:ext cx="7741050" cy="2025569"/>
          </a:xfrm>
        </p:spPr>
        <p:txBody>
          <a:bodyPr>
            <a:normAutofit fontScale="90000"/>
          </a:bodyPr>
          <a:lstStyle/>
          <a:p>
            <a:r>
              <a:rPr lang="ru-RU" b="1" cap="all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ЛАБОРАТОРНАЯ РАБОТА </a:t>
            </a:r>
            <a:r>
              <a:rPr lang="ru-RU" b="1" cap="all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№9</a:t>
            </a:r>
            <a:br>
              <a:rPr lang="ru-RU" b="1" cap="all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Получение </a:t>
            </a:r>
            <a:r>
              <a:rPr lang="ru-RU" b="1" cap="all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каллусной</a:t>
            </a:r>
            <a:r>
              <a:rPr lang="ru-RU" b="1" cap="all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ткани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25737"/>
            <a:ext cx="4849713" cy="3478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42912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8150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/>
          </a:bodyPr>
          <a:lstStyle/>
          <a:p>
            <a:pPr marL="0" indent="342900">
              <a:spcBef>
                <a:spcPts val="0"/>
              </a:spcBef>
            </a:pPr>
            <a:r>
              <a:rPr lang="ru-RU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Каллусная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клетка, в результате деления которой возникает каллус, представляет собой один из типов клеточной дифференцировки. Для растения 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 vitro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каллус – это группа клеток, возникающая при травмах и защищающая место поранения (раневая паренхима)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В ней накапливаются питательные вещества для регенерации анатомических структур или утраченного органа.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spcBef>
                <a:spcPts val="0"/>
              </a:spcBef>
            </a:pP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Дифференцированные клетки  в растении объединяются в ткани и выполняют определенные функции. Клетки различаются не только функционально, но и морфологически.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spcBef>
                <a:spcPts val="0"/>
              </a:spcBef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7247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/>
          </a:bodyPr>
          <a:lstStyle/>
          <a:p>
            <a:pPr marL="0" indent="342900">
              <a:spcBef>
                <a:spcPts val="0"/>
              </a:spcBef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питательных средах с большим содержанием ауксинов (2,4-Д) клетки </a:t>
            </a:r>
            <a:r>
              <a:rPr lang="ru-RU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экспланта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дедифференцируются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 переходят к пролиферации. Особенности </a:t>
            </a:r>
            <a:r>
              <a:rPr lang="ru-RU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дедифференциации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клеток </a:t>
            </a:r>
            <a:r>
              <a:rPr lang="ru-RU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экспланта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зависят от генетики и </a:t>
            </a:r>
            <a:r>
              <a:rPr lang="ru-RU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эпигенетики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экспланта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Клетки утрачивают прежние функции и морфологию. Причем чем меньше структурно и химически дифференцирована клетка, тем легче получить каллус.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27366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408712"/>
          </a:xfrm>
        </p:spPr>
        <p:txBody>
          <a:bodyPr>
            <a:normAutofit fontScale="85000" lnSpcReduction="1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клетке, готовящейся к делению, стимулируется синтез всех форм РНК, начинается репликация ДНК, исчезают специфические тканевые белки-антигены, синтезируются новые, специфичные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каллусных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клеток. Меняется активность структурных генов и белкового аппарата клеток.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120000"/>
              </a:lnSpc>
              <a:spcBef>
                <a:spcPts val="0"/>
              </a:spcBef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Дедифференциация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специализированных клеток начинается с обогащения их элементами цитоплазмы: микротрубочками, мембранами ЭПС и комплекса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Гольджи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рибосомами, исчезают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хлоро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и хромопласты, продукты их деятельности; может образоваться много ядер или увеличиться число хромосом; укрупняются вакуоли.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51921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229600" cy="6552728"/>
          </a:xfrm>
        </p:spPr>
        <p:txBody>
          <a:bodyPr>
            <a:normAutofit lnSpcReduction="10000"/>
          </a:bodyPr>
          <a:lstStyle/>
          <a:p>
            <a:pPr marL="0" indent="342900"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Каллус, выращиваемый поверхностным способом, представляет собой аморфную массу тонкостенных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паренхимных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клеток, не имеющую строго определенную структуру. Клетки каллуса либо бесцветны, либо имеют желтоватый оттенок. В зависимости от происхождения и условий культивирования различают каллусы: рыхлые, с сильно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оводненными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легко отделяющимися друг от друга клетками; средней плотности, с зонами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меристематической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активности; плотные, с зонами редуцированного камбия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сосудов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(см. лекционный материал)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95075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552728"/>
          </a:xfrm>
        </p:spPr>
        <p:txBody>
          <a:bodyPr>
            <a:normAutofit/>
          </a:bodyPr>
          <a:lstStyle/>
          <a:p>
            <a:pPr marL="0" indent="457200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биотехнологии, для отработки методик культивирования, чаще всего используют те виды растений, которые и в обычных условиях легко укореняются, регенерируют, образуют каллус. Поэтому большинство методов получения и культивирования каллуса разработано, в частности, для табака. Каллусы можно получить практически из любой части растения, так как клетки табака легко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дедифференцируются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переходят к пролиферации. Для культивирования каллусов из листьев табака используют среду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Мурасиге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Скуга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 добавлением ауксинов (2,4-Д).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16453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2998"/>
            <a:ext cx="9036496" cy="634082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Получение каллусов из корешков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фасоли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76664"/>
          </a:xfrm>
        </p:spPr>
        <p:txBody>
          <a:bodyPr>
            <a:normAutofit fontScale="70000" lnSpcReduction="20000"/>
          </a:bodyPr>
          <a:lstStyle/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Каллусы можно получать из разных частей растения, в том числе из кончиков корней. Образование каллуса происходит в области первичных и вторичных меристем. Процесс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каллусообразования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зависит от размера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экспланта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Оптимальная величина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экспланта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5–10 мм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масса 20–100 мг.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Многие ткани имеют физиологическую полярность, поэтому каллус лучше образуется на той стороне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экспланта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которая ближе к апикальным меристемам корня. Кончики корней легко образуют каллус, если они помещены на среду горизонтально, тогда как сегменты стебля лучше формируют каллус, если их поместить вертикально.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Для культивирования на питательных средах лучше использовать стерильные корешки, полученные при проращивании семян в стерильных условиях.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7804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1439813" cy="4525963"/>
          </a:xfrm>
        </p:spPr>
        <p:txBody>
          <a:bodyPr vert="vert270"/>
          <a:lstStyle/>
          <a:p>
            <a:pPr marL="0" indent="45720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Каллус на черенках винограда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22619"/>
            <a:ext cx="7731943" cy="614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467544" y="1916832"/>
            <a:ext cx="2016224" cy="504056"/>
          </a:xfrm>
          <a:prstGeom prst="rightArrow">
            <a:avLst>
              <a:gd name="adj1" fmla="val 50000"/>
              <a:gd name="adj2" fmla="val 1236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8730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18" y="44624"/>
            <a:ext cx="9000678" cy="6696744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Ход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работы: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Семена фасоли поместить в чашки Петри (по 15 штук в чашку), залить раствором хлорамина до полного погружения семян в жидкость и оставить на 20 минут.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Промыть семена стерильной дистиллированной водой три раза.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Стерильные семена залить стерильной водой и оставить для набухания на 24 часа.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Семена с разрушенной кожурой удалить, а жизнеспособные  простерилизовать повторно 6 % хлорамином 20 минут.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Промыть семена стерильной дистиллированной водой три раза.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Семена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перенести в стерильные чашки Петри (по пять штук в чашку).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Стерильным пинцетом придерживать семя, а стерильным скальпелем надрезать оболочку.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Стерильным скальпелем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препарировальной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иглой изолировать корешки (2–3 мм) и перенести в чашки Петри со стерильной дистиллированной водой (по 15 штук в чашку).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Корешки стерильной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препарировальной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иглой поместить на поверхность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агаризованной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среды и слегка вдавить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агар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обеспечения хорошего контакта со средой (среда ШХ + 10 мг/л п-ХФУК + 2 мг/л 2,4-Д + 0,1 мг/л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кинетина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514350">
              <a:lnSpc>
                <a:spcPct val="120000"/>
              </a:lnSpc>
              <a:spcBef>
                <a:spcPts val="0"/>
              </a:spcBef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56895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557</Words>
  <Application>Microsoft Office PowerPoint</Application>
  <PresentationFormat>Экран (4:3)</PresentationFormat>
  <Paragraphs>24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ЛАБОРАТОРНАЯ РАБОТА №9 Получение каллусной ткани</vt:lpstr>
      <vt:lpstr>Слайд 2</vt:lpstr>
      <vt:lpstr>Слайд 3</vt:lpstr>
      <vt:lpstr>Слайд 4</vt:lpstr>
      <vt:lpstr>Слайд 5</vt:lpstr>
      <vt:lpstr>Слайд 6</vt:lpstr>
      <vt:lpstr>Получение каллусов из корешков фасоли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ЛАБОРАТОРНАЯ РАБОТА №5 Получение каллусной ткани</dc:title>
  <cp:lastModifiedBy>Оля</cp:lastModifiedBy>
  <cp:revision>5</cp:revision>
  <dcterms:modified xsi:type="dcterms:W3CDTF">2021-10-14T11:24:04Z</dcterms:modified>
</cp:coreProperties>
</file>